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74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85" d="100"/>
          <a:sy n="85" d="100"/>
        </p:scale>
        <p:origin x="28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jertsen, Jan-Erik" userId="5a0061a1-da64-40b9-92e5-c5a6a604163a" providerId="ADAL" clId="{4E070132-DBB3-4867-ABA8-0834EC2C7CF8}"/>
    <pc:docChg chg="modSld">
      <pc:chgData name="Gjertsen, Jan-Erik" userId="5a0061a1-da64-40b9-92e5-c5a6a604163a" providerId="ADAL" clId="{4E070132-DBB3-4867-ABA8-0834EC2C7CF8}" dt="2023-09-05T09:06:57.177" v="0" actId="255"/>
      <pc:docMkLst>
        <pc:docMk/>
      </pc:docMkLst>
      <pc:sldChg chg="modSp mod">
        <pc:chgData name="Gjertsen, Jan-Erik" userId="5a0061a1-da64-40b9-92e5-c5a6a604163a" providerId="ADAL" clId="{4E070132-DBB3-4867-ABA8-0834EC2C7CF8}" dt="2023-09-05T09:06:57.177" v="0" actId="255"/>
        <pc:sldMkLst>
          <pc:docMk/>
          <pc:sldMk cId="185408893" sldId="264"/>
        </pc:sldMkLst>
        <pc:spChg chg="mod">
          <ac:chgData name="Gjertsen, Jan-Erik" userId="5a0061a1-da64-40b9-92e5-c5a6a604163a" providerId="ADAL" clId="{4E070132-DBB3-4867-ABA8-0834EC2C7CF8}" dt="2023-09-05T09:06:57.177" v="0" actId="255"/>
          <ac:spMkLst>
            <pc:docMk/>
            <pc:sldMk cId="185408893" sldId="264"/>
            <ac:spMk id="18" creationId="{901B3441-DECC-42B8-64C6-97F68EEEF7C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0796-52A4-4781-9F1A-2CDD3B52F846}" type="datetimeFigureOut">
              <a:rPr lang="nb-NO" smtClean="0"/>
              <a:t>05.09.2023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053F-183E-447E-9E97-15ACD75396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9303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0796-52A4-4781-9F1A-2CDD3B52F846}" type="datetimeFigureOut">
              <a:rPr lang="nb-NO" smtClean="0"/>
              <a:t>05.09.2023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053F-183E-447E-9E97-15ACD75396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358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0796-52A4-4781-9F1A-2CDD3B52F846}" type="datetimeFigureOut">
              <a:rPr lang="nb-NO" smtClean="0"/>
              <a:t>05.09.2023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053F-183E-447E-9E97-15ACD75396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740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0796-52A4-4781-9F1A-2CDD3B52F846}" type="datetimeFigureOut">
              <a:rPr lang="nb-NO" smtClean="0"/>
              <a:t>05.09.2023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053F-183E-447E-9E97-15ACD75396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438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0796-52A4-4781-9F1A-2CDD3B52F846}" type="datetimeFigureOut">
              <a:rPr lang="nb-NO" smtClean="0"/>
              <a:t>05.09.2023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053F-183E-447E-9E97-15ACD75396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6613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0796-52A4-4781-9F1A-2CDD3B52F846}" type="datetimeFigureOut">
              <a:rPr lang="nb-NO" smtClean="0"/>
              <a:t>05.09.2023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053F-183E-447E-9E97-15ACD75396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3587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88157"/>
            <a:ext cx="5915025" cy="175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1F2BE609-B7F2-39EA-664B-FF4906DE18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9006" y="181821"/>
            <a:ext cx="6526410" cy="1138837"/>
          </a:xfrm>
          <a:prstGeom prst="rect">
            <a:avLst/>
          </a:prstGeom>
        </p:spPr>
      </p:pic>
      <p:pic>
        <p:nvPicPr>
          <p:cNvPr id="30" name="Bilde 29">
            <a:extLst>
              <a:ext uri="{FF2B5EF4-FFF2-40B4-BE49-F238E27FC236}">
                <a16:creationId xmlns:a16="http://schemas.microsoft.com/office/drawing/2014/main" id="{7AE5E83C-3291-E768-461A-596B6D4D807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300288" y="9644327"/>
            <a:ext cx="4572000" cy="271198"/>
          </a:xfrm>
          <a:prstGeom prst="rect">
            <a:avLst/>
          </a:prstGeom>
        </p:spPr>
      </p:pic>
      <p:sp>
        <p:nvSpPr>
          <p:cNvPr id="31" name="Rektangel 30">
            <a:extLst>
              <a:ext uri="{FF2B5EF4-FFF2-40B4-BE49-F238E27FC236}">
                <a16:creationId xmlns:a16="http://schemas.microsoft.com/office/drawing/2014/main" id="{AE67B396-1098-AFBB-EAF5-DC047E65DF73}"/>
              </a:ext>
            </a:extLst>
          </p:cNvPr>
          <p:cNvSpPr/>
          <p:nvPr userDrawn="1"/>
        </p:nvSpPr>
        <p:spPr>
          <a:xfrm>
            <a:off x="2005853" y="9644327"/>
            <a:ext cx="181536" cy="2619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3FA46339-9DD0-5B66-FFF8-50AAC9ED3EA8}"/>
              </a:ext>
            </a:extLst>
          </p:cNvPr>
          <p:cNvSpPr/>
          <p:nvPr userDrawn="1"/>
        </p:nvSpPr>
        <p:spPr>
          <a:xfrm>
            <a:off x="1752454" y="9653566"/>
            <a:ext cx="144000" cy="26195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4D4359EA-6029-B425-1B27-B733634354BE}"/>
              </a:ext>
            </a:extLst>
          </p:cNvPr>
          <p:cNvSpPr/>
          <p:nvPr userDrawn="1"/>
        </p:nvSpPr>
        <p:spPr>
          <a:xfrm>
            <a:off x="1370049" y="9653566"/>
            <a:ext cx="269506" cy="261959"/>
          </a:xfrm>
          <a:prstGeom prst="rect">
            <a:avLst/>
          </a:prstGeom>
          <a:solidFill>
            <a:srgbClr val="36A8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0D25815D-83CC-56F8-F4D2-F2C522072CA1}"/>
              </a:ext>
            </a:extLst>
          </p:cNvPr>
          <p:cNvSpPr/>
          <p:nvPr userDrawn="1"/>
        </p:nvSpPr>
        <p:spPr>
          <a:xfrm>
            <a:off x="1105950" y="9653566"/>
            <a:ext cx="151200" cy="2619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0129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0796-52A4-4781-9F1A-2CDD3B52F846}" type="datetimeFigureOut">
              <a:rPr lang="nb-NO" smtClean="0"/>
              <a:t>05.09.2023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053F-183E-447E-9E97-15ACD75396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7754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0796-52A4-4781-9F1A-2CDD3B52F846}" type="datetimeFigureOut">
              <a:rPr lang="nb-NO" smtClean="0"/>
              <a:t>05.09.2023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053F-183E-447E-9E97-15ACD75396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47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0796-52A4-4781-9F1A-2CDD3B52F846}" type="datetimeFigureOut">
              <a:rPr lang="nb-NO" smtClean="0"/>
              <a:t>05.09.2023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053F-183E-447E-9E97-15ACD75396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925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0796-52A4-4781-9F1A-2CDD3B52F846}" type="datetimeFigureOut">
              <a:rPr lang="nb-NO" smtClean="0"/>
              <a:t>05.09.2023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053F-183E-447E-9E97-15ACD75396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435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50796-52A4-4781-9F1A-2CDD3B52F846}" type="datetimeFigureOut">
              <a:rPr lang="nb-NO" smtClean="0"/>
              <a:t>05.09.2023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C053F-183E-447E-9E97-15ACD75396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36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57D6182-3F17-CD8B-2309-92C37FF8D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0" y="2901788"/>
            <a:ext cx="6409306" cy="3241837"/>
          </a:xfrm>
          <a:ln w="50800">
            <a:solidFill>
              <a:srgbClr val="3C7474"/>
            </a:solidFill>
          </a:ln>
        </p:spPr>
        <p:txBody>
          <a:bodyPr anchor="t"/>
          <a:lstStyle/>
          <a:p>
            <a:endParaRPr lang="nb-NO" dirty="0">
              <a:solidFill>
                <a:srgbClr val="3C7474"/>
              </a:solidFill>
            </a:endParaRPr>
          </a:p>
          <a:p>
            <a:r>
              <a:rPr lang="nb-NO" dirty="0" err="1">
                <a:solidFill>
                  <a:srgbClr val="3C7474"/>
                </a:solidFill>
              </a:rPr>
              <a:t>Name</a:t>
            </a:r>
            <a:r>
              <a:rPr lang="nb-NO" dirty="0">
                <a:solidFill>
                  <a:srgbClr val="3C7474"/>
                </a:solidFill>
              </a:rPr>
              <a:t>(s) </a:t>
            </a:r>
            <a:r>
              <a:rPr lang="nb-NO" dirty="0" err="1">
                <a:solidFill>
                  <a:srgbClr val="3C7474"/>
                </a:solidFill>
              </a:rPr>
              <a:t>Surname</a:t>
            </a:r>
            <a:r>
              <a:rPr lang="nb-NO" dirty="0">
                <a:solidFill>
                  <a:srgbClr val="3C7474"/>
                </a:solidFill>
              </a:rPr>
              <a:t>(s) </a:t>
            </a:r>
            <a:r>
              <a:rPr lang="nb-NO" dirty="0" err="1">
                <a:solidFill>
                  <a:srgbClr val="3C7474"/>
                </a:solidFill>
              </a:rPr>
              <a:t>Affilation</a:t>
            </a:r>
            <a:endParaRPr lang="nb-NO" dirty="0">
              <a:solidFill>
                <a:srgbClr val="3C7474"/>
              </a:solidFill>
            </a:endParaRPr>
          </a:p>
        </p:txBody>
      </p:sp>
      <p:sp>
        <p:nvSpPr>
          <p:cNvPr id="8" name="Rectangle 28">
            <a:extLst>
              <a:ext uri="{FF2B5EF4-FFF2-40B4-BE49-F238E27FC236}">
                <a16:creationId xmlns:a16="http://schemas.microsoft.com/office/drawing/2014/main" id="{403B4FB8-8802-8DFB-1A48-0E34136AC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1926" y="1836968"/>
            <a:ext cx="1183605" cy="859484"/>
          </a:xfrm>
          <a:prstGeom prst="rect">
            <a:avLst/>
          </a:prstGeom>
          <a:noFill/>
          <a:ln w="1016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51096" tIns="51096" rIns="51096" bIns="51096" anchor="ctr"/>
          <a:lstStyle/>
          <a:p>
            <a:pPr algn="ctr" defTabSz="129582" eaLnBrk="0" hangingPunct="0">
              <a:spcBef>
                <a:spcPct val="50000"/>
              </a:spcBef>
            </a:pPr>
            <a:r>
              <a:rPr lang="en-US" sz="720" b="1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Add your logos here</a:t>
            </a:r>
          </a:p>
        </p:txBody>
      </p:sp>
      <p:sp>
        <p:nvSpPr>
          <p:cNvPr id="9" name="Rectángulo 74">
            <a:extLst>
              <a:ext uri="{FF2B5EF4-FFF2-40B4-BE49-F238E27FC236}">
                <a16:creationId xmlns:a16="http://schemas.microsoft.com/office/drawing/2014/main" id="{EEAFD22C-A084-2536-959F-639FD4417827}"/>
              </a:ext>
            </a:extLst>
          </p:cNvPr>
          <p:cNvSpPr/>
          <p:nvPr/>
        </p:nvSpPr>
        <p:spPr>
          <a:xfrm>
            <a:off x="174343" y="1764188"/>
            <a:ext cx="5478011" cy="859484"/>
          </a:xfrm>
          <a:prstGeom prst="rect">
            <a:avLst/>
          </a:prstGeom>
          <a:solidFill>
            <a:srgbClr val="3C7474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5"/>
          </a:p>
        </p:txBody>
      </p:sp>
      <p:sp>
        <p:nvSpPr>
          <p:cNvPr id="10" name="Text Box 40">
            <a:extLst>
              <a:ext uri="{FF2B5EF4-FFF2-40B4-BE49-F238E27FC236}">
                <a16:creationId xmlns:a16="http://schemas.microsoft.com/office/drawing/2014/main" id="{B1865295-A346-1DD5-10FF-C2AECFF88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339" y="2192012"/>
            <a:ext cx="5098180" cy="292722"/>
          </a:xfrm>
          <a:prstGeom prst="rect">
            <a:avLst/>
          </a:prstGeom>
          <a:noFill/>
          <a:ln>
            <a:noFill/>
          </a:ln>
          <a:effectLst/>
        </p:spPr>
        <p:txBody>
          <a:bodyPr lIns="58547" tIns="58547" rIns="58547" bIns="58547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endParaRPr lang="en-AU" sz="58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4A89EC31-0407-7027-4251-C1C91FF9A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469" y="1844557"/>
            <a:ext cx="4755058" cy="232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6744" tIns="86744" rIns="86744" bIns="86744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GB" sz="2159" b="1" spc="272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en-GB" sz="2159" b="1" spc="272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Poster title goes here</a:t>
            </a:r>
            <a:endParaRPr lang="en-AU" sz="2159" spc="272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43">
            <a:extLst>
              <a:ext uri="{FF2B5EF4-FFF2-40B4-BE49-F238E27FC236}">
                <a16:creationId xmlns:a16="http://schemas.microsoft.com/office/drawing/2014/main" id="{283CDB3C-72AA-328D-A8C7-835CD7624C6B}"/>
              </a:ext>
            </a:extLst>
          </p:cNvPr>
          <p:cNvSpPr/>
          <p:nvPr/>
        </p:nvSpPr>
        <p:spPr>
          <a:xfrm rot="5400000">
            <a:off x="5349796" y="2066748"/>
            <a:ext cx="859296" cy="254179"/>
          </a:xfrm>
          <a:prstGeom prst="rect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"/>
          </a:p>
        </p:txBody>
      </p:sp>
      <p:sp>
        <p:nvSpPr>
          <p:cNvPr id="13" name="Rectángulo 143">
            <a:extLst>
              <a:ext uri="{FF2B5EF4-FFF2-40B4-BE49-F238E27FC236}">
                <a16:creationId xmlns:a16="http://schemas.microsoft.com/office/drawing/2014/main" id="{44E2EDDF-5092-4872-35C7-6199360E538B}"/>
              </a:ext>
            </a:extLst>
          </p:cNvPr>
          <p:cNvSpPr/>
          <p:nvPr/>
        </p:nvSpPr>
        <p:spPr>
          <a:xfrm rot="5400000">
            <a:off x="5612089" y="2066841"/>
            <a:ext cx="859484" cy="254179"/>
          </a:xfrm>
          <a:prstGeom prst="rect">
            <a:avLst/>
          </a:prstGeom>
          <a:solidFill>
            <a:srgbClr val="E6AF00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"/>
          </a:p>
        </p:txBody>
      </p:sp>
      <p:sp>
        <p:nvSpPr>
          <p:cNvPr id="14" name="Rectángulo 143">
            <a:extLst>
              <a:ext uri="{FF2B5EF4-FFF2-40B4-BE49-F238E27FC236}">
                <a16:creationId xmlns:a16="http://schemas.microsoft.com/office/drawing/2014/main" id="{B857DA5B-9FD8-C238-A33F-DD094F3D68E8}"/>
              </a:ext>
            </a:extLst>
          </p:cNvPr>
          <p:cNvSpPr/>
          <p:nvPr/>
        </p:nvSpPr>
        <p:spPr>
          <a:xfrm rot="5400000">
            <a:off x="6134456" y="2067419"/>
            <a:ext cx="860640" cy="254179"/>
          </a:xfrm>
          <a:prstGeom prst="rect">
            <a:avLst/>
          </a:prstGeom>
          <a:solidFill>
            <a:srgbClr val="70A8DA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"/>
          </a:p>
        </p:txBody>
      </p:sp>
      <p:sp>
        <p:nvSpPr>
          <p:cNvPr id="15" name="Rectángulo 143">
            <a:extLst>
              <a:ext uri="{FF2B5EF4-FFF2-40B4-BE49-F238E27FC236}">
                <a16:creationId xmlns:a16="http://schemas.microsoft.com/office/drawing/2014/main" id="{FB6B70E7-004D-BF39-D87A-7A3ECB2F105B}"/>
              </a:ext>
            </a:extLst>
          </p:cNvPr>
          <p:cNvSpPr/>
          <p:nvPr/>
        </p:nvSpPr>
        <p:spPr>
          <a:xfrm rot="5400000">
            <a:off x="5872647" y="2066841"/>
            <a:ext cx="859484" cy="254179"/>
          </a:xfrm>
          <a:prstGeom prst="rect">
            <a:avLst/>
          </a:prstGeom>
          <a:solidFill>
            <a:srgbClr val="36A8A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"/>
          </a:p>
        </p:txBody>
      </p:sp>
    </p:spTree>
    <p:extLst>
      <p:ext uri="{BB962C8B-B14F-4D97-AF65-F5344CB8AC3E}">
        <p14:creationId xmlns:p14="http://schemas.microsoft.com/office/powerpoint/2010/main" val="2390083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8">
            <a:extLst>
              <a:ext uri="{FF2B5EF4-FFF2-40B4-BE49-F238E27FC236}">
                <a16:creationId xmlns:a16="http://schemas.microsoft.com/office/drawing/2014/main" id="{403B4FB8-8802-8DFB-1A48-0E34136AC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1926" y="1836968"/>
            <a:ext cx="1183605" cy="859484"/>
          </a:xfrm>
          <a:prstGeom prst="rect">
            <a:avLst/>
          </a:prstGeom>
          <a:noFill/>
          <a:ln w="1016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51096" tIns="51096" rIns="51096" bIns="51096" anchor="ctr"/>
          <a:lstStyle/>
          <a:p>
            <a:pPr algn="ctr" defTabSz="129582" eaLnBrk="0" hangingPunct="0">
              <a:spcBef>
                <a:spcPct val="50000"/>
              </a:spcBef>
            </a:pPr>
            <a:r>
              <a:rPr lang="en-US" sz="720" b="1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Add your logos here</a:t>
            </a:r>
          </a:p>
        </p:txBody>
      </p:sp>
      <p:sp>
        <p:nvSpPr>
          <p:cNvPr id="9" name="Rectángulo 74">
            <a:extLst>
              <a:ext uri="{FF2B5EF4-FFF2-40B4-BE49-F238E27FC236}">
                <a16:creationId xmlns:a16="http://schemas.microsoft.com/office/drawing/2014/main" id="{EEAFD22C-A084-2536-959F-639FD4417827}"/>
              </a:ext>
            </a:extLst>
          </p:cNvPr>
          <p:cNvSpPr/>
          <p:nvPr/>
        </p:nvSpPr>
        <p:spPr>
          <a:xfrm>
            <a:off x="174343" y="1764188"/>
            <a:ext cx="5478011" cy="859484"/>
          </a:xfrm>
          <a:prstGeom prst="rect">
            <a:avLst/>
          </a:prstGeom>
          <a:solidFill>
            <a:srgbClr val="3C7474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5"/>
          </a:p>
        </p:txBody>
      </p:sp>
      <p:sp>
        <p:nvSpPr>
          <p:cNvPr id="10" name="Text Box 40">
            <a:extLst>
              <a:ext uri="{FF2B5EF4-FFF2-40B4-BE49-F238E27FC236}">
                <a16:creationId xmlns:a16="http://schemas.microsoft.com/office/drawing/2014/main" id="{B1865295-A346-1DD5-10FF-C2AECFF88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339" y="2192012"/>
            <a:ext cx="5098180" cy="292722"/>
          </a:xfrm>
          <a:prstGeom prst="rect">
            <a:avLst/>
          </a:prstGeom>
          <a:noFill/>
          <a:ln>
            <a:noFill/>
          </a:ln>
          <a:effectLst/>
        </p:spPr>
        <p:txBody>
          <a:bodyPr lIns="58547" tIns="58547" rIns="58547" bIns="58547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endParaRPr lang="en-AU" sz="58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4A89EC31-0407-7027-4251-C1C91FF9A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469" y="1844557"/>
            <a:ext cx="4755058" cy="232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6744" tIns="86744" rIns="86744" bIns="86744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GB" sz="2159" b="1" spc="272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en-GB" sz="2159" b="1" spc="272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INTRODUCTION</a:t>
            </a:r>
            <a:endParaRPr lang="en-AU" sz="2159" spc="272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43">
            <a:extLst>
              <a:ext uri="{FF2B5EF4-FFF2-40B4-BE49-F238E27FC236}">
                <a16:creationId xmlns:a16="http://schemas.microsoft.com/office/drawing/2014/main" id="{283CDB3C-72AA-328D-A8C7-835CD7624C6B}"/>
              </a:ext>
            </a:extLst>
          </p:cNvPr>
          <p:cNvSpPr/>
          <p:nvPr/>
        </p:nvSpPr>
        <p:spPr>
          <a:xfrm rot="5400000">
            <a:off x="5349796" y="2066748"/>
            <a:ext cx="859296" cy="254179"/>
          </a:xfrm>
          <a:prstGeom prst="rect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"/>
          </a:p>
        </p:txBody>
      </p:sp>
      <p:sp>
        <p:nvSpPr>
          <p:cNvPr id="13" name="Rectángulo 143">
            <a:extLst>
              <a:ext uri="{FF2B5EF4-FFF2-40B4-BE49-F238E27FC236}">
                <a16:creationId xmlns:a16="http://schemas.microsoft.com/office/drawing/2014/main" id="{44E2EDDF-5092-4872-35C7-6199360E538B}"/>
              </a:ext>
            </a:extLst>
          </p:cNvPr>
          <p:cNvSpPr/>
          <p:nvPr/>
        </p:nvSpPr>
        <p:spPr>
          <a:xfrm rot="5400000">
            <a:off x="5612089" y="2066841"/>
            <a:ext cx="859484" cy="254179"/>
          </a:xfrm>
          <a:prstGeom prst="rect">
            <a:avLst/>
          </a:prstGeom>
          <a:solidFill>
            <a:srgbClr val="E6AF00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"/>
          </a:p>
        </p:txBody>
      </p:sp>
      <p:sp>
        <p:nvSpPr>
          <p:cNvPr id="14" name="Rectángulo 143">
            <a:extLst>
              <a:ext uri="{FF2B5EF4-FFF2-40B4-BE49-F238E27FC236}">
                <a16:creationId xmlns:a16="http://schemas.microsoft.com/office/drawing/2014/main" id="{B857DA5B-9FD8-C238-A33F-DD094F3D68E8}"/>
              </a:ext>
            </a:extLst>
          </p:cNvPr>
          <p:cNvSpPr/>
          <p:nvPr/>
        </p:nvSpPr>
        <p:spPr>
          <a:xfrm rot="5400000">
            <a:off x="6134456" y="2067419"/>
            <a:ext cx="860640" cy="254179"/>
          </a:xfrm>
          <a:prstGeom prst="rect">
            <a:avLst/>
          </a:prstGeom>
          <a:solidFill>
            <a:srgbClr val="70A8DA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"/>
          </a:p>
        </p:txBody>
      </p:sp>
      <p:sp>
        <p:nvSpPr>
          <p:cNvPr id="15" name="Rectángulo 143">
            <a:extLst>
              <a:ext uri="{FF2B5EF4-FFF2-40B4-BE49-F238E27FC236}">
                <a16:creationId xmlns:a16="http://schemas.microsoft.com/office/drawing/2014/main" id="{FB6B70E7-004D-BF39-D87A-7A3ECB2F105B}"/>
              </a:ext>
            </a:extLst>
          </p:cNvPr>
          <p:cNvSpPr/>
          <p:nvPr/>
        </p:nvSpPr>
        <p:spPr>
          <a:xfrm rot="5400000">
            <a:off x="5872647" y="2066841"/>
            <a:ext cx="859484" cy="254179"/>
          </a:xfrm>
          <a:prstGeom prst="rect">
            <a:avLst/>
          </a:prstGeom>
          <a:solidFill>
            <a:srgbClr val="36A8A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7D518B7-3B6E-5E9C-E3EC-6F87B833A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2356" y="2892450"/>
            <a:ext cx="6337994" cy="4632300"/>
          </a:xfrm>
        </p:spPr>
        <p:txBody>
          <a:bodyPr anchor="t">
            <a:normAutofit/>
          </a:bodyPr>
          <a:lstStyle/>
          <a:p>
            <a:pPr marL="285750" indent="-285750">
              <a:buClr>
                <a:srgbClr val="3C7474"/>
              </a:buClr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27004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8">
            <a:extLst>
              <a:ext uri="{FF2B5EF4-FFF2-40B4-BE49-F238E27FC236}">
                <a16:creationId xmlns:a16="http://schemas.microsoft.com/office/drawing/2014/main" id="{403B4FB8-8802-8DFB-1A48-0E34136AC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1926" y="1836968"/>
            <a:ext cx="1183605" cy="859484"/>
          </a:xfrm>
          <a:prstGeom prst="rect">
            <a:avLst/>
          </a:prstGeom>
          <a:noFill/>
          <a:ln w="1016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51096" tIns="51096" rIns="51096" bIns="51096" anchor="ctr"/>
          <a:lstStyle/>
          <a:p>
            <a:pPr algn="ctr" defTabSz="129582" eaLnBrk="0" hangingPunct="0">
              <a:spcBef>
                <a:spcPct val="50000"/>
              </a:spcBef>
            </a:pPr>
            <a:r>
              <a:rPr lang="en-US" sz="720" b="1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Add your logos here</a:t>
            </a:r>
          </a:p>
        </p:txBody>
      </p:sp>
      <p:sp>
        <p:nvSpPr>
          <p:cNvPr id="9" name="Rectángulo 74">
            <a:extLst>
              <a:ext uri="{FF2B5EF4-FFF2-40B4-BE49-F238E27FC236}">
                <a16:creationId xmlns:a16="http://schemas.microsoft.com/office/drawing/2014/main" id="{EEAFD22C-A084-2536-959F-639FD4417827}"/>
              </a:ext>
            </a:extLst>
          </p:cNvPr>
          <p:cNvSpPr/>
          <p:nvPr/>
        </p:nvSpPr>
        <p:spPr>
          <a:xfrm>
            <a:off x="174343" y="1764188"/>
            <a:ext cx="5478011" cy="859484"/>
          </a:xfrm>
          <a:prstGeom prst="rect">
            <a:avLst/>
          </a:prstGeom>
          <a:solidFill>
            <a:srgbClr val="3C7474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5"/>
          </a:p>
        </p:txBody>
      </p:sp>
      <p:sp>
        <p:nvSpPr>
          <p:cNvPr id="10" name="Text Box 40">
            <a:extLst>
              <a:ext uri="{FF2B5EF4-FFF2-40B4-BE49-F238E27FC236}">
                <a16:creationId xmlns:a16="http://schemas.microsoft.com/office/drawing/2014/main" id="{B1865295-A346-1DD5-10FF-C2AECFF88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339" y="2192012"/>
            <a:ext cx="5098180" cy="292722"/>
          </a:xfrm>
          <a:prstGeom prst="rect">
            <a:avLst/>
          </a:prstGeom>
          <a:noFill/>
          <a:ln>
            <a:noFill/>
          </a:ln>
          <a:effectLst/>
        </p:spPr>
        <p:txBody>
          <a:bodyPr lIns="58547" tIns="58547" rIns="58547" bIns="58547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endParaRPr lang="en-AU" sz="58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4A89EC31-0407-7027-4251-C1C91FF9A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469" y="1844557"/>
            <a:ext cx="4755058" cy="232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6744" tIns="86744" rIns="86744" bIns="86744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GB" sz="2159" b="1" spc="272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en-GB" sz="2159" b="1" spc="272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AIM</a:t>
            </a:r>
            <a:endParaRPr lang="en-AU" sz="2159" spc="272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43">
            <a:extLst>
              <a:ext uri="{FF2B5EF4-FFF2-40B4-BE49-F238E27FC236}">
                <a16:creationId xmlns:a16="http://schemas.microsoft.com/office/drawing/2014/main" id="{283CDB3C-72AA-328D-A8C7-835CD7624C6B}"/>
              </a:ext>
            </a:extLst>
          </p:cNvPr>
          <p:cNvSpPr/>
          <p:nvPr/>
        </p:nvSpPr>
        <p:spPr>
          <a:xfrm rot="5400000">
            <a:off x="5349796" y="2066748"/>
            <a:ext cx="859296" cy="254179"/>
          </a:xfrm>
          <a:prstGeom prst="rect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"/>
          </a:p>
        </p:txBody>
      </p:sp>
      <p:sp>
        <p:nvSpPr>
          <p:cNvPr id="13" name="Rectángulo 143">
            <a:extLst>
              <a:ext uri="{FF2B5EF4-FFF2-40B4-BE49-F238E27FC236}">
                <a16:creationId xmlns:a16="http://schemas.microsoft.com/office/drawing/2014/main" id="{44E2EDDF-5092-4872-35C7-6199360E538B}"/>
              </a:ext>
            </a:extLst>
          </p:cNvPr>
          <p:cNvSpPr/>
          <p:nvPr/>
        </p:nvSpPr>
        <p:spPr>
          <a:xfrm rot="5400000">
            <a:off x="5612089" y="2066841"/>
            <a:ext cx="859484" cy="254179"/>
          </a:xfrm>
          <a:prstGeom prst="rect">
            <a:avLst/>
          </a:prstGeom>
          <a:solidFill>
            <a:srgbClr val="E6AF00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"/>
          </a:p>
        </p:txBody>
      </p:sp>
      <p:sp>
        <p:nvSpPr>
          <p:cNvPr id="14" name="Rectángulo 143">
            <a:extLst>
              <a:ext uri="{FF2B5EF4-FFF2-40B4-BE49-F238E27FC236}">
                <a16:creationId xmlns:a16="http://schemas.microsoft.com/office/drawing/2014/main" id="{B857DA5B-9FD8-C238-A33F-DD094F3D68E8}"/>
              </a:ext>
            </a:extLst>
          </p:cNvPr>
          <p:cNvSpPr/>
          <p:nvPr/>
        </p:nvSpPr>
        <p:spPr>
          <a:xfrm rot="5400000">
            <a:off x="6134456" y="2067419"/>
            <a:ext cx="860640" cy="254179"/>
          </a:xfrm>
          <a:prstGeom prst="rect">
            <a:avLst/>
          </a:prstGeom>
          <a:solidFill>
            <a:srgbClr val="70A8DA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"/>
          </a:p>
        </p:txBody>
      </p:sp>
      <p:sp>
        <p:nvSpPr>
          <p:cNvPr id="15" name="Rectángulo 143">
            <a:extLst>
              <a:ext uri="{FF2B5EF4-FFF2-40B4-BE49-F238E27FC236}">
                <a16:creationId xmlns:a16="http://schemas.microsoft.com/office/drawing/2014/main" id="{FB6B70E7-004D-BF39-D87A-7A3ECB2F105B}"/>
              </a:ext>
            </a:extLst>
          </p:cNvPr>
          <p:cNvSpPr/>
          <p:nvPr/>
        </p:nvSpPr>
        <p:spPr>
          <a:xfrm rot="5400000">
            <a:off x="5872647" y="2066841"/>
            <a:ext cx="859484" cy="254179"/>
          </a:xfrm>
          <a:prstGeom prst="rect">
            <a:avLst/>
          </a:prstGeom>
          <a:solidFill>
            <a:srgbClr val="36A8A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7D518B7-3B6E-5E9C-E3EC-6F87B833A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2356" y="2892450"/>
            <a:ext cx="6337994" cy="4632300"/>
          </a:xfrm>
        </p:spPr>
        <p:txBody>
          <a:bodyPr anchor="t">
            <a:normAutofit/>
          </a:bodyPr>
          <a:lstStyle/>
          <a:p>
            <a:pPr marL="285750" indent="-285750">
              <a:buClr>
                <a:srgbClr val="3C7474"/>
              </a:buClr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08622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8">
            <a:extLst>
              <a:ext uri="{FF2B5EF4-FFF2-40B4-BE49-F238E27FC236}">
                <a16:creationId xmlns:a16="http://schemas.microsoft.com/office/drawing/2014/main" id="{403B4FB8-8802-8DFB-1A48-0E34136AC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1926" y="1836968"/>
            <a:ext cx="1183605" cy="859484"/>
          </a:xfrm>
          <a:prstGeom prst="rect">
            <a:avLst/>
          </a:prstGeom>
          <a:noFill/>
          <a:ln w="1016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51096" tIns="51096" rIns="51096" bIns="51096" anchor="ctr"/>
          <a:lstStyle/>
          <a:p>
            <a:pPr algn="ctr" defTabSz="129582" eaLnBrk="0" hangingPunct="0">
              <a:spcBef>
                <a:spcPct val="50000"/>
              </a:spcBef>
            </a:pPr>
            <a:r>
              <a:rPr lang="en-US" sz="720" b="1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Add your logos here</a:t>
            </a:r>
          </a:p>
        </p:txBody>
      </p:sp>
      <p:sp>
        <p:nvSpPr>
          <p:cNvPr id="9" name="Rectángulo 74">
            <a:extLst>
              <a:ext uri="{FF2B5EF4-FFF2-40B4-BE49-F238E27FC236}">
                <a16:creationId xmlns:a16="http://schemas.microsoft.com/office/drawing/2014/main" id="{EEAFD22C-A084-2536-959F-639FD4417827}"/>
              </a:ext>
            </a:extLst>
          </p:cNvPr>
          <p:cNvSpPr/>
          <p:nvPr/>
        </p:nvSpPr>
        <p:spPr>
          <a:xfrm>
            <a:off x="174343" y="1764188"/>
            <a:ext cx="5478011" cy="859484"/>
          </a:xfrm>
          <a:prstGeom prst="rect">
            <a:avLst/>
          </a:prstGeom>
          <a:solidFill>
            <a:srgbClr val="3C7474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5"/>
          </a:p>
        </p:txBody>
      </p:sp>
      <p:sp>
        <p:nvSpPr>
          <p:cNvPr id="10" name="Text Box 40">
            <a:extLst>
              <a:ext uri="{FF2B5EF4-FFF2-40B4-BE49-F238E27FC236}">
                <a16:creationId xmlns:a16="http://schemas.microsoft.com/office/drawing/2014/main" id="{B1865295-A346-1DD5-10FF-C2AECFF88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339" y="2192012"/>
            <a:ext cx="5098180" cy="292722"/>
          </a:xfrm>
          <a:prstGeom prst="rect">
            <a:avLst/>
          </a:prstGeom>
          <a:noFill/>
          <a:ln>
            <a:noFill/>
          </a:ln>
          <a:effectLst/>
        </p:spPr>
        <p:txBody>
          <a:bodyPr lIns="58547" tIns="58547" rIns="58547" bIns="58547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endParaRPr lang="en-AU" sz="58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4A89EC31-0407-7027-4251-C1C91FF9A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469" y="1844557"/>
            <a:ext cx="4755058" cy="232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6744" tIns="86744" rIns="86744" bIns="86744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GB" sz="2159" b="1" spc="272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en-GB" sz="2159" b="1" spc="272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METHOD</a:t>
            </a:r>
            <a:endParaRPr lang="en-AU" sz="2159" spc="272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43">
            <a:extLst>
              <a:ext uri="{FF2B5EF4-FFF2-40B4-BE49-F238E27FC236}">
                <a16:creationId xmlns:a16="http://schemas.microsoft.com/office/drawing/2014/main" id="{283CDB3C-72AA-328D-A8C7-835CD7624C6B}"/>
              </a:ext>
            </a:extLst>
          </p:cNvPr>
          <p:cNvSpPr/>
          <p:nvPr/>
        </p:nvSpPr>
        <p:spPr>
          <a:xfrm rot="5400000">
            <a:off x="5349796" y="2066748"/>
            <a:ext cx="859296" cy="254179"/>
          </a:xfrm>
          <a:prstGeom prst="rect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"/>
          </a:p>
        </p:txBody>
      </p:sp>
      <p:sp>
        <p:nvSpPr>
          <p:cNvPr id="13" name="Rectángulo 143">
            <a:extLst>
              <a:ext uri="{FF2B5EF4-FFF2-40B4-BE49-F238E27FC236}">
                <a16:creationId xmlns:a16="http://schemas.microsoft.com/office/drawing/2014/main" id="{44E2EDDF-5092-4872-35C7-6199360E538B}"/>
              </a:ext>
            </a:extLst>
          </p:cNvPr>
          <p:cNvSpPr/>
          <p:nvPr/>
        </p:nvSpPr>
        <p:spPr>
          <a:xfrm rot="5400000">
            <a:off x="5612089" y="2066841"/>
            <a:ext cx="859484" cy="254179"/>
          </a:xfrm>
          <a:prstGeom prst="rect">
            <a:avLst/>
          </a:prstGeom>
          <a:solidFill>
            <a:srgbClr val="E6AF00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"/>
          </a:p>
        </p:txBody>
      </p:sp>
      <p:sp>
        <p:nvSpPr>
          <p:cNvPr id="14" name="Rectángulo 143">
            <a:extLst>
              <a:ext uri="{FF2B5EF4-FFF2-40B4-BE49-F238E27FC236}">
                <a16:creationId xmlns:a16="http://schemas.microsoft.com/office/drawing/2014/main" id="{B857DA5B-9FD8-C238-A33F-DD094F3D68E8}"/>
              </a:ext>
            </a:extLst>
          </p:cNvPr>
          <p:cNvSpPr/>
          <p:nvPr/>
        </p:nvSpPr>
        <p:spPr>
          <a:xfrm rot="5400000">
            <a:off x="6134456" y="2067419"/>
            <a:ext cx="860640" cy="254179"/>
          </a:xfrm>
          <a:prstGeom prst="rect">
            <a:avLst/>
          </a:prstGeom>
          <a:solidFill>
            <a:srgbClr val="70A8DA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"/>
          </a:p>
        </p:txBody>
      </p:sp>
      <p:sp>
        <p:nvSpPr>
          <p:cNvPr id="15" name="Rectángulo 143">
            <a:extLst>
              <a:ext uri="{FF2B5EF4-FFF2-40B4-BE49-F238E27FC236}">
                <a16:creationId xmlns:a16="http://schemas.microsoft.com/office/drawing/2014/main" id="{FB6B70E7-004D-BF39-D87A-7A3ECB2F105B}"/>
              </a:ext>
            </a:extLst>
          </p:cNvPr>
          <p:cNvSpPr/>
          <p:nvPr/>
        </p:nvSpPr>
        <p:spPr>
          <a:xfrm rot="5400000">
            <a:off x="5872647" y="2066841"/>
            <a:ext cx="859484" cy="254179"/>
          </a:xfrm>
          <a:prstGeom prst="rect">
            <a:avLst/>
          </a:prstGeom>
          <a:solidFill>
            <a:srgbClr val="36A8A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7D518B7-3B6E-5E9C-E3EC-6F87B833A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2356" y="2892450"/>
            <a:ext cx="6337994" cy="4632300"/>
          </a:xfrm>
        </p:spPr>
        <p:txBody>
          <a:bodyPr anchor="t">
            <a:normAutofit/>
          </a:bodyPr>
          <a:lstStyle/>
          <a:p>
            <a:pPr marL="285750" indent="-285750">
              <a:buClr>
                <a:srgbClr val="3C7474"/>
              </a:buClr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22057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8">
            <a:extLst>
              <a:ext uri="{FF2B5EF4-FFF2-40B4-BE49-F238E27FC236}">
                <a16:creationId xmlns:a16="http://schemas.microsoft.com/office/drawing/2014/main" id="{403B4FB8-8802-8DFB-1A48-0E34136AC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1926" y="1836968"/>
            <a:ext cx="1183605" cy="859484"/>
          </a:xfrm>
          <a:prstGeom prst="rect">
            <a:avLst/>
          </a:prstGeom>
          <a:noFill/>
          <a:ln w="1016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51096" tIns="51096" rIns="51096" bIns="51096" anchor="ctr"/>
          <a:lstStyle/>
          <a:p>
            <a:pPr algn="ctr" defTabSz="129582" eaLnBrk="0" hangingPunct="0">
              <a:spcBef>
                <a:spcPct val="50000"/>
              </a:spcBef>
            </a:pPr>
            <a:r>
              <a:rPr lang="en-US" sz="720" b="1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Add your logos here</a:t>
            </a:r>
          </a:p>
        </p:txBody>
      </p:sp>
      <p:sp>
        <p:nvSpPr>
          <p:cNvPr id="9" name="Rectángulo 74">
            <a:extLst>
              <a:ext uri="{FF2B5EF4-FFF2-40B4-BE49-F238E27FC236}">
                <a16:creationId xmlns:a16="http://schemas.microsoft.com/office/drawing/2014/main" id="{EEAFD22C-A084-2536-959F-639FD4417827}"/>
              </a:ext>
            </a:extLst>
          </p:cNvPr>
          <p:cNvSpPr/>
          <p:nvPr/>
        </p:nvSpPr>
        <p:spPr>
          <a:xfrm>
            <a:off x="174343" y="1764188"/>
            <a:ext cx="5478011" cy="859484"/>
          </a:xfrm>
          <a:prstGeom prst="rect">
            <a:avLst/>
          </a:prstGeom>
          <a:solidFill>
            <a:srgbClr val="3C7474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5"/>
          </a:p>
        </p:txBody>
      </p:sp>
      <p:sp>
        <p:nvSpPr>
          <p:cNvPr id="10" name="Text Box 40">
            <a:extLst>
              <a:ext uri="{FF2B5EF4-FFF2-40B4-BE49-F238E27FC236}">
                <a16:creationId xmlns:a16="http://schemas.microsoft.com/office/drawing/2014/main" id="{B1865295-A346-1DD5-10FF-C2AECFF88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339" y="2192012"/>
            <a:ext cx="5098180" cy="292722"/>
          </a:xfrm>
          <a:prstGeom prst="rect">
            <a:avLst/>
          </a:prstGeom>
          <a:noFill/>
          <a:ln>
            <a:noFill/>
          </a:ln>
          <a:effectLst/>
        </p:spPr>
        <p:txBody>
          <a:bodyPr lIns="58547" tIns="58547" rIns="58547" bIns="58547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endParaRPr lang="en-AU" sz="58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4A89EC31-0407-7027-4251-C1C91FF9A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469" y="1844557"/>
            <a:ext cx="4755058" cy="232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6744" tIns="86744" rIns="86744" bIns="86744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GB" sz="2159" b="1" spc="272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en-GB" sz="2159" b="1" spc="272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RESULTS</a:t>
            </a:r>
            <a:endParaRPr lang="en-AU" sz="2159" spc="272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43">
            <a:extLst>
              <a:ext uri="{FF2B5EF4-FFF2-40B4-BE49-F238E27FC236}">
                <a16:creationId xmlns:a16="http://schemas.microsoft.com/office/drawing/2014/main" id="{283CDB3C-72AA-328D-A8C7-835CD7624C6B}"/>
              </a:ext>
            </a:extLst>
          </p:cNvPr>
          <p:cNvSpPr/>
          <p:nvPr/>
        </p:nvSpPr>
        <p:spPr>
          <a:xfrm rot="5400000">
            <a:off x="5349796" y="2066748"/>
            <a:ext cx="859296" cy="254179"/>
          </a:xfrm>
          <a:prstGeom prst="rect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"/>
          </a:p>
        </p:txBody>
      </p:sp>
      <p:sp>
        <p:nvSpPr>
          <p:cNvPr id="13" name="Rectángulo 143">
            <a:extLst>
              <a:ext uri="{FF2B5EF4-FFF2-40B4-BE49-F238E27FC236}">
                <a16:creationId xmlns:a16="http://schemas.microsoft.com/office/drawing/2014/main" id="{44E2EDDF-5092-4872-35C7-6199360E538B}"/>
              </a:ext>
            </a:extLst>
          </p:cNvPr>
          <p:cNvSpPr/>
          <p:nvPr/>
        </p:nvSpPr>
        <p:spPr>
          <a:xfrm rot="5400000">
            <a:off x="5612089" y="2066841"/>
            <a:ext cx="859484" cy="254179"/>
          </a:xfrm>
          <a:prstGeom prst="rect">
            <a:avLst/>
          </a:prstGeom>
          <a:solidFill>
            <a:srgbClr val="E6AF00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"/>
          </a:p>
        </p:txBody>
      </p:sp>
      <p:sp>
        <p:nvSpPr>
          <p:cNvPr id="14" name="Rectángulo 143">
            <a:extLst>
              <a:ext uri="{FF2B5EF4-FFF2-40B4-BE49-F238E27FC236}">
                <a16:creationId xmlns:a16="http://schemas.microsoft.com/office/drawing/2014/main" id="{B857DA5B-9FD8-C238-A33F-DD094F3D68E8}"/>
              </a:ext>
            </a:extLst>
          </p:cNvPr>
          <p:cNvSpPr/>
          <p:nvPr/>
        </p:nvSpPr>
        <p:spPr>
          <a:xfrm rot="5400000">
            <a:off x="6134456" y="2067419"/>
            <a:ext cx="860640" cy="254179"/>
          </a:xfrm>
          <a:prstGeom prst="rect">
            <a:avLst/>
          </a:prstGeom>
          <a:solidFill>
            <a:srgbClr val="70A8DA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"/>
          </a:p>
        </p:txBody>
      </p:sp>
      <p:sp>
        <p:nvSpPr>
          <p:cNvPr id="15" name="Rectángulo 143">
            <a:extLst>
              <a:ext uri="{FF2B5EF4-FFF2-40B4-BE49-F238E27FC236}">
                <a16:creationId xmlns:a16="http://schemas.microsoft.com/office/drawing/2014/main" id="{FB6B70E7-004D-BF39-D87A-7A3ECB2F105B}"/>
              </a:ext>
            </a:extLst>
          </p:cNvPr>
          <p:cNvSpPr/>
          <p:nvPr/>
        </p:nvSpPr>
        <p:spPr>
          <a:xfrm rot="5400000">
            <a:off x="5872647" y="2066841"/>
            <a:ext cx="859484" cy="254179"/>
          </a:xfrm>
          <a:prstGeom prst="rect">
            <a:avLst/>
          </a:prstGeom>
          <a:solidFill>
            <a:srgbClr val="36A8A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7D518B7-3B6E-5E9C-E3EC-6F87B833A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2356" y="2892450"/>
            <a:ext cx="6337994" cy="4632300"/>
          </a:xfrm>
        </p:spPr>
        <p:txBody>
          <a:bodyPr anchor="t">
            <a:normAutofit/>
          </a:bodyPr>
          <a:lstStyle/>
          <a:p>
            <a:pPr marL="285750" indent="-285750">
              <a:buClr>
                <a:srgbClr val="3C7474"/>
              </a:buClr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381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8">
            <a:extLst>
              <a:ext uri="{FF2B5EF4-FFF2-40B4-BE49-F238E27FC236}">
                <a16:creationId xmlns:a16="http://schemas.microsoft.com/office/drawing/2014/main" id="{403B4FB8-8802-8DFB-1A48-0E34136AC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1926" y="1836968"/>
            <a:ext cx="1183605" cy="859484"/>
          </a:xfrm>
          <a:prstGeom prst="rect">
            <a:avLst/>
          </a:prstGeom>
          <a:noFill/>
          <a:ln w="1016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51096" tIns="51096" rIns="51096" bIns="51096" anchor="ctr"/>
          <a:lstStyle/>
          <a:p>
            <a:pPr algn="ctr" defTabSz="129582" eaLnBrk="0" hangingPunct="0">
              <a:spcBef>
                <a:spcPct val="50000"/>
              </a:spcBef>
            </a:pPr>
            <a:r>
              <a:rPr lang="en-US" sz="720" b="1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Add your logos here</a:t>
            </a:r>
          </a:p>
        </p:txBody>
      </p:sp>
      <p:sp>
        <p:nvSpPr>
          <p:cNvPr id="9" name="Rectángulo 74">
            <a:extLst>
              <a:ext uri="{FF2B5EF4-FFF2-40B4-BE49-F238E27FC236}">
                <a16:creationId xmlns:a16="http://schemas.microsoft.com/office/drawing/2014/main" id="{EEAFD22C-A084-2536-959F-639FD4417827}"/>
              </a:ext>
            </a:extLst>
          </p:cNvPr>
          <p:cNvSpPr/>
          <p:nvPr/>
        </p:nvSpPr>
        <p:spPr>
          <a:xfrm>
            <a:off x="174343" y="1764188"/>
            <a:ext cx="5478011" cy="859484"/>
          </a:xfrm>
          <a:prstGeom prst="rect">
            <a:avLst/>
          </a:prstGeom>
          <a:solidFill>
            <a:srgbClr val="3C7474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5"/>
          </a:p>
        </p:txBody>
      </p:sp>
      <p:sp>
        <p:nvSpPr>
          <p:cNvPr id="10" name="Text Box 40">
            <a:extLst>
              <a:ext uri="{FF2B5EF4-FFF2-40B4-BE49-F238E27FC236}">
                <a16:creationId xmlns:a16="http://schemas.microsoft.com/office/drawing/2014/main" id="{B1865295-A346-1DD5-10FF-C2AECFF88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339" y="2192012"/>
            <a:ext cx="5098180" cy="292722"/>
          </a:xfrm>
          <a:prstGeom prst="rect">
            <a:avLst/>
          </a:prstGeom>
          <a:noFill/>
          <a:ln>
            <a:noFill/>
          </a:ln>
          <a:effectLst/>
        </p:spPr>
        <p:txBody>
          <a:bodyPr lIns="58547" tIns="58547" rIns="58547" bIns="58547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endParaRPr lang="en-AU" sz="58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4A89EC31-0407-7027-4251-C1C91FF9A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469" y="1844557"/>
            <a:ext cx="4755058" cy="232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6744" tIns="86744" rIns="86744" bIns="86744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GB" sz="2159" b="1" spc="272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en-GB" sz="2159" b="1" spc="272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CONCLUSIONS</a:t>
            </a:r>
            <a:endParaRPr lang="en-AU" sz="2159" spc="272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43">
            <a:extLst>
              <a:ext uri="{FF2B5EF4-FFF2-40B4-BE49-F238E27FC236}">
                <a16:creationId xmlns:a16="http://schemas.microsoft.com/office/drawing/2014/main" id="{283CDB3C-72AA-328D-A8C7-835CD7624C6B}"/>
              </a:ext>
            </a:extLst>
          </p:cNvPr>
          <p:cNvSpPr/>
          <p:nvPr/>
        </p:nvSpPr>
        <p:spPr>
          <a:xfrm rot="5400000">
            <a:off x="5349796" y="2066748"/>
            <a:ext cx="859296" cy="254179"/>
          </a:xfrm>
          <a:prstGeom prst="rect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"/>
          </a:p>
        </p:txBody>
      </p:sp>
      <p:sp>
        <p:nvSpPr>
          <p:cNvPr id="13" name="Rectángulo 143">
            <a:extLst>
              <a:ext uri="{FF2B5EF4-FFF2-40B4-BE49-F238E27FC236}">
                <a16:creationId xmlns:a16="http://schemas.microsoft.com/office/drawing/2014/main" id="{44E2EDDF-5092-4872-35C7-6199360E538B}"/>
              </a:ext>
            </a:extLst>
          </p:cNvPr>
          <p:cNvSpPr/>
          <p:nvPr/>
        </p:nvSpPr>
        <p:spPr>
          <a:xfrm rot="5400000">
            <a:off x="5612089" y="2066841"/>
            <a:ext cx="859484" cy="254179"/>
          </a:xfrm>
          <a:prstGeom prst="rect">
            <a:avLst/>
          </a:prstGeom>
          <a:solidFill>
            <a:srgbClr val="E6AF00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"/>
          </a:p>
        </p:txBody>
      </p:sp>
      <p:sp>
        <p:nvSpPr>
          <p:cNvPr id="14" name="Rectángulo 143">
            <a:extLst>
              <a:ext uri="{FF2B5EF4-FFF2-40B4-BE49-F238E27FC236}">
                <a16:creationId xmlns:a16="http://schemas.microsoft.com/office/drawing/2014/main" id="{B857DA5B-9FD8-C238-A33F-DD094F3D68E8}"/>
              </a:ext>
            </a:extLst>
          </p:cNvPr>
          <p:cNvSpPr/>
          <p:nvPr/>
        </p:nvSpPr>
        <p:spPr>
          <a:xfrm rot="5400000">
            <a:off x="6134456" y="2067419"/>
            <a:ext cx="860640" cy="254179"/>
          </a:xfrm>
          <a:prstGeom prst="rect">
            <a:avLst/>
          </a:prstGeom>
          <a:solidFill>
            <a:srgbClr val="70A8DA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"/>
          </a:p>
        </p:txBody>
      </p:sp>
      <p:sp>
        <p:nvSpPr>
          <p:cNvPr id="15" name="Rectángulo 143">
            <a:extLst>
              <a:ext uri="{FF2B5EF4-FFF2-40B4-BE49-F238E27FC236}">
                <a16:creationId xmlns:a16="http://schemas.microsoft.com/office/drawing/2014/main" id="{FB6B70E7-004D-BF39-D87A-7A3ECB2F105B}"/>
              </a:ext>
            </a:extLst>
          </p:cNvPr>
          <p:cNvSpPr/>
          <p:nvPr/>
        </p:nvSpPr>
        <p:spPr>
          <a:xfrm rot="5400000">
            <a:off x="5872647" y="2066841"/>
            <a:ext cx="859484" cy="254179"/>
          </a:xfrm>
          <a:prstGeom prst="rect">
            <a:avLst/>
          </a:prstGeom>
          <a:solidFill>
            <a:srgbClr val="36A8A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7D518B7-3B6E-5E9C-E3EC-6F87B833A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2356" y="2892450"/>
            <a:ext cx="6337994" cy="4632300"/>
          </a:xfrm>
        </p:spPr>
        <p:txBody>
          <a:bodyPr anchor="t">
            <a:normAutofit/>
          </a:bodyPr>
          <a:lstStyle/>
          <a:p>
            <a:pPr marL="285750" indent="-285750">
              <a:buClr>
                <a:srgbClr val="3C7474"/>
              </a:buClr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23802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0">
            <a:extLst>
              <a:ext uri="{FF2B5EF4-FFF2-40B4-BE49-F238E27FC236}">
                <a16:creationId xmlns:a16="http://schemas.microsoft.com/office/drawing/2014/main" id="{B1865295-A346-1DD5-10FF-C2AECFF88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339" y="2192012"/>
            <a:ext cx="5098180" cy="292722"/>
          </a:xfrm>
          <a:prstGeom prst="rect">
            <a:avLst/>
          </a:prstGeom>
          <a:noFill/>
          <a:ln>
            <a:noFill/>
          </a:ln>
          <a:effectLst/>
        </p:spPr>
        <p:txBody>
          <a:bodyPr lIns="58547" tIns="58547" rIns="58547" bIns="58547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endParaRPr lang="en-AU" sz="58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4A89EC31-0407-7027-4251-C1C91FF9A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339" y="1431212"/>
            <a:ext cx="4755058" cy="232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6744" tIns="86744" rIns="86744" bIns="86744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GB" sz="2159" b="1" spc="272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en-GB" sz="2000" b="1" spc="272" dirty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CONFLICTS OF INTEREST</a:t>
            </a:r>
            <a:endParaRPr lang="en-AU" sz="2000" spc="272" dirty="0">
              <a:solidFill>
                <a:schemeClr val="accent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7D518B7-3B6E-5E9C-E3EC-6F87B833A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0003" y="1964221"/>
            <a:ext cx="6337994" cy="1498865"/>
          </a:xfrm>
          <a:ln w="50800">
            <a:solidFill>
              <a:srgbClr val="3C7474"/>
            </a:solidFill>
          </a:ln>
        </p:spPr>
        <p:txBody>
          <a:bodyPr anchor="t">
            <a:normAutofit/>
          </a:bodyPr>
          <a:lstStyle/>
          <a:p>
            <a:pPr>
              <a:buClr>
                <a:srgbClr val="3C7474"/>
              </a:buClr>
            </a:pPr>
            <a:r>
              <a:rPr lang="nb-NO" dirty="0">
                <a:solidFill>
                  <a:srgbClr val="3C7474"/>
                </a:solidFill>
              </a:rPr>
              <a:t>I/</a:t>
            </a:r>
            <a:r>
              <a:rPr lang="nb-NO" dirty="0" err="1">
                <a:solidFill>
                  <a:srgbClr val="3C7474"/>
                </a:solidFill>
              </a:rPr>
              <a:t>we</a:t>
            </a:r>
            <a:r>
              <a:rPr lang="nb-NO" dirty="0">
                <a:solidFill>
                  <a:srgbClr val="3C7474"/>
                </a:solidFill>
              </a:rPr>
              <a:t> have </a:t>
            </a:r>
            <a:r>
              <a:rPr lang="nb-NO" dirty="0" err="1">
                <a:solidFill>
                  <a:srgbClr val="3C7474"/>
                </a:solidFill>
              </a:rPr>
              <a:t>no</a:t>
            </a:r>
            <a:r>
              <a:rPr lang="nb-NO" dirty="0">
                <a:solidFill>
                  <a:srgbClr val="3C7474"/>
                </a:solidFill>
              </a:rPr>
              <a:t> </a:t>
            </a:r>
            <a:r>
              <a:rPr lang="nb-NO" dirty="0" err="1">
                <a:solidFill>
                  <a:srgbClr val="3C7474"/>
                </a:solidFill>
              </a:rPr>
              <a:t>potential</a:t>
            </a:r>
            <a:r>
              <a:rPr lang="nb-NO" dirty="0">
                <a:solidFill>
                  <a:srgbClr val="3C7474"/>
                </a:solidFill>
              </a:rPr>
              <a:t> </a:t>
            </a:r>
            <a:r>
              <a:rPr lang="nb-NO" dirty="0" err="1">
                <a:solidFill>
                  <a:srgbClr val="3C7474"/>
                </a:solidFill>
              </a:rPr>
              <a:t>conflict</a:t>
            </a:r>
            <a:r>
              <a:rPr lang="nb-NO" dirty="0">
                <a:solidFill>
                  <a:srgbClr val="3C7474"/>
                </a:solidFill>
              </a:rPr>
              <a:t> </a:t>
            </a:r>
            <a:r>
              <a:rPr lang="nb-NO" dirty="0" err="1">
                <a:solidFill>
                  <a:srgbClr val="3C7474"/>
                </a:solidFill>
              </a:rPr>
              <a:t>of</a:t>
            </a:r>
            <a:r>
              <a:rPr lang="nb-NO" dirty="0">
                <a:solidFill>
                  <a:srgbClr val="3C7474"/>
                </a:solidFill>
              </a:rPr>
              <a:t> </a:t>
            </a:r>
            <a:r>
              <a:rPr lang="nb-NO" dirty="0" err="1">
                <a:solidFill>
                  <a:srgbClr val="3C7474"/>
                </a:solidFill>
              </a:rPr>
              <a:t>interest</a:t>
            </a:r>
            <a:r>
              <a:rPr lang="nb-NO" dirty="0">
                <a:solidFill>
                  <a:srgbClr val="3C7474"/>
                </a:solidFill>
              </a:rPr>
              <a:t> to report</a:t>
            </a:r>
          </a:p>
          <a:p>
            <a:pPr>
              <a:buClr>
                <a:srgbClr val="3C7474"/>
              </a:buClr>
            </a:pPr>
            <a:r>
              <a:rPr lang="nb-NO" dirty="0">
                <a:solidFill>
                  <a:srgbClr val="FF0000"/>
                </a:solidFill>
              </a:rPr>
              <a:t>OR</a:t>
            </a:r>
          </a:p>
          <a:p>
            <a:pPr>
              <a:buClr>
                <a:srgbClr val="3C7474"/>
              </a:buClr>
            </a:pPr>
            <a:r>
              <a:rPr lang="nb-NO" dirty="0">
                <a:solidFill>
                  <a:srgbClr val="3C7474"/>
                </a:solidFill>
              </a:rPr>
              <a:t>I/</a:t>
            </a:r>
            <a:r>
              <a:rPr lang="nb-NO" dirty="0" err="1">
                <a:solidFill>
                  <a:srgbClr val="3C7474"/>
                </a:solidFill>
              </a:rPr>
              <a:t>we</a:t>
            </a:r>
            <a:r>
              <a:rPr lang="nb-NO" dirty="0">
                <a:solidFill>
                  <a:srgbClr val="3C7474"/>
                </a:solidFill>
              </a:rPr>
              <a:t> have </a:t>
            </a:r>
            <a:r>
              <a:rPr lang="nb-NO" dirty="0" err="1">
                <a:solidFill>
                  <a:srgbClr val="3C7474"/>
                </a:solidFill>
              </a:rPr>
              <a:t>the</a:t>
            </a:r>
            <a:r>
              <a:rPr lang="nb-NO" dirty="0">
                <a:solidFill>
                  <a:srgbClr val="3C7474"/>
                </a:solidFill>
              </a:rPr>
              <a:t> </a:t>
            </a:r>
            <a:r>
              <a:rPr lang="nb-NO" dirty="0" err="1">
                <a:solidFill>
                  <a:srgbClr val="3C7474"/>
                </a:solidFill>
              </a:rPr>
              <a:t>following</a:t>
            </a:r>
            <a:r>
              <a:rPr lang="nb-NO" dirty="0">
                <a:solidFill>
                  <a:srgbClr val="3C7474"/>
                </a:solidFill>
              </a:rPr>
              <a:t> </a:t>
            </a:r>
            <a:r>
              <a:rPr lang="nb-NO" dirty="0" err="1">
                <a:solidFill>
                  <a:srgbClr val="3C7474"/>
                </a:solidFill>
              </a:rPr>
              <a:t>potential</a:t>
            </a:r>
            <a:r>
              <a:rPr lang="nb-NO" dirty="0">
                <a:solidFill>
                  <a:srgbClr val="3C7474"/>
                </a:solidFill>
              </a:rPr>
              <a:t> </a:t>
            </a:r>
            <a:r>
              <a:rPr lang="nb-NO" dirty="0" err="1">
                <a:solidFill>
                  <a:srgbClr val="3C7474"/>
                </a:solidFill>
              </a:rPr>
              <a:t>conflict</a:t>
            </a:r>
            <a:r>
              <a:rPr lang="nb-NO" dirty="0">
                <a:solidFill>
                  <a:srgbClr val="FF0000"/>
                </a:solidFill>
              </a:rPr>
              <a:t>(s)</a:t>
            </a:r>
            <a:r>
              <a:rPr lang="nb-NO" dirty="0">
                <a:solidFill>
                  <a:srgbClr val="3C7474"/>
                </a:solidFill>
              </a:rPr>
              <a:t> </a:t>
            </a:r>
            <a:r>
              <a:rPr lang="nb-NO" dirty="0" err="1">
                <a:solidFill>
                  <a:srgbClr val="3C7474"/>
                </a:solidFill>
              </a:rPr>
              <a:t>of</a:t>
            </a:r>
            <a:r>
              <a:rPr lang="nb-NO" dirty="0">
                <a:solidFill>
                  <a:srgbClr val="3C7474"/>
                </a:solidFill>
              </a:rPr>
              <a:t> </a:t>
            </a:r>
            <a:r>
              <a:rPr lang="nb-NO" dirty="0" err="1">
                <a:solidFill>
                  <a:srgbClr val="3C7474"/>
                </a:solidFill>
              </a:rPr>
              <a:t>interest</a:t>
            </a:r>
            <a:r>
              <a:rPr lang="nb-NO" dirty="0">
                <a:solidFill>
                  <a:srgbClr val="3C7474"/>
                </a:solidFill>
              </a:rPr>
              <a:t> to report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81518ED2-BB62-81FD-D51D-7688A126D791}"/>
              </a:ext>
            </a:extLst>
          </p:cNvPr>
          <p:cNvSpPr txBox="1"/>
          <p:nvPr/>
        </p:nvSpPr>
        <p:spPr>
          <a:xfrm>
            <a:off x="197339" y="3839206"/>
            <a:ext cx="34385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spc="272" dirty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REFERENCES</a:t>
            </a:r>
            <a:endParaRPr lang="en-AU" sz="2000" spc="272" dirty="0">
              <a:solidFill>
                <a:schemeClr val="accent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Plassholder for tekst 2">
            <a:extLst>
              <a:ext uri="{FF2B5EF4-FFF2-40B4-BE49-F238E27FC236}">
                <a16:creationId xmlns:a16="http://schemas.microsoft.com/office/drawing/2014/main" id="{901B3441-DECC-42B8-64C6-97F68EEEF7C8}"/>
              </a:ext>
            </a:extLst>
          </p:cNvPr>
          <p:cNvSpPr txBox="1">
            <a:spLocks/>
          </p:cNvSpPr>
          <p:nvPr/>
        </p:nvSpPr>
        <p:spPr>
          <a:xfrm>
            <a:off x="260003" y="4273718"/>
            <a:ext cx="6337994" cy="2273526"/>
          </a:xfrm>
          <a:prstGeom prst="rect">
            <a:avLst/>
          </a:prstGeom>
          <a:ln w="50800">
            <a:solidFill>
              <a:srgbClr val="3C7474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C7474"/>
              </a:buClr>
            </a:pPr>
            <a:r>
              <a:rPr lang="nb-NO" dirty="0" err="1"/>
              <a:t>Insert</a:t>
            </a:r>
            <a:r>
              <a:rPr lang="nb-NO" dirty="0"/>
              <a:t> </a:t>
            </a:r>
            <a:r>
              <a:rPr lang="nb-NO" dirty="0" err="1"/>
              <a:t>references</a:t>
            </a:r>
            <a:r>
              <a:rPr lang="nb-NO" dirty="0"/>
              <a:t> </a:t>
            </a:r>
            <a:r>
              <a:rPr lang="nb-NO" dirty="0" err="1"/>
              <a:t>here</a:t>
            </a:r>
            <a:endParaRPr lang="nb-NO" dirty="0"/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645BD7E7-AD5B-0524-E58D-D88EC25AAE78}"/>
              </a:ext>
            </a:extLst>
          </p:cNvPr>
          <p:cNvSpPr txBox="1">
            <a:spLocks/>
          </p:cNvSpPr>
          <p:nvPr/>
        </p:nvSpPr>
        <p:spPr>
          <a:xfrm>
            <a:off x="276225" y="7415026"/>
            <a:ext cx="6409306" cy="2014724"/>
          </a:xfrm>
          <a:prstGeom prst="rect">
            <a:avLst/>
          </a:prstGeom>
          <a:ln w="50800">
            <a:solidFill>
              <a:srgbClr val="3C7474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 sz="200" dirty="0">
              <a:solidFill>
                <a:srgbClr val="3C7474"/>
              </a:solidFill>
            </a:endParaRPr>
          </a:p>
          <a:p>
            <a:r>
              <a:rPr lang="nb-NO" sz="1400" dirty="0" err="1"/>
              <a:t>Add</a:t>
            </a:r>
            <a:r>
              <a:rPr lang="nb-NO" sz="1400" dirty="0"/>
              <a:t> </a:t>
            </a:r>
            <a:r>
              <a:rPr lang="nb-NO" sz="1400" dirty="0" err="1"/>
              <a:t>contact</a:t>
            </a:r>
            <a:r>
              <a:rPr lang="nb-NO" sz="1400" dirty="0"/>
              <a:t> </a:t>
            </a:r>
            <a:r>
              <a:rPr lang="nb-NO" sz="1400" dirty="0" err="1"/>
              <a:t>information</a:t>
            </a:r>
            <a:r>
              <a:rPr lang="nb-NO" sz="1400" dirty="0"/>
              <a:t> </a:t>
            </a:r>
            <a:r>
              <a:rPr lang="nb-NO" sz="1400" dirty="0" err="1"/>
              <a:t>here</a:t>
            </a:r>
            <a:endParaRPr lang="nb-NO" sz="1400" dirty="0"/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9B0B9A66-A97C-AA7F-A9EF-E41856CF407D}"/>
              </a:ext>
            </a:extLst>
          </p:cNvPr>
          <p:cNvSpPr txBox="1"/>
          <p:nvPr/>
        </p:nvSpPr>
        <p:spPr>
          <a:xfrm>
            <a:off x="197339" y="6957766"/>
            <a:ext cx="46220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spc="272" dirty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CONTACT INFORMATION</a:t>
            </a:r>
            <a:endParaRPr lang="en-AU" sz="2000" spc="272" dirty="0">
              <a:solidFill>
                <a:schemeClr val="accent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08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48</TotalTime>
  <Words>82</Words>
  <Application>Microsoft Office PowerPoint</Application>
  <PresentationFormat>A4 (210 x 297 mm)</PresentationFormat>
  <Paragraphs>30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Office Theme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Frede Frihagen</dc:creator>
  <cp:lastModifiedBy>Gjertsen, Jan-Erik</cp:lastModifiedBy>
  <cp:revision>3</cp:revision>
  <dcterms:created xsi:type="dcterms:W3CDTF">2023-09-02T06:58:29Z</dcterms:created>
  <dcterms:modified xsi:type="dcterms:W3CDTF">2023-09-05T09:07:05Z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Office Theme:8</vt:lpwstr>
  </property>
  <property fmtid="{D5CDD505-2E9C-101B-9397-08002B2CF9AE}" pid="3" name="ClassificationContentMarkingFooterText">
    <vt:lpwstr>Følsomhet Intern (gul)</vt:lpwstr>
  </property>
  <property fmtid="{D5CDD505-2E9C-101B-9397-08002B2CF9AE}" pid="4" name="MSIP_Label_d291ddcc-9a90-46b7-a727-d19b3ec4b730_Enabled">
    <vt:lpwstr>true</vt:lpwstr>
  </property>
  <property fmtid="{D5CDD505-2E9C-101B-9397-08002B2CF9AE}" pid="5" name="MSIP_Label_d291ddcc-9a90-46b7-a727-d19b3ec4b730_SetDate">
    <vt:lpwstr>2023-09-03T11:39:10Z</vt:lpwstr>
  </property>
  <property fmtid="{D5CDD505-2E9C-101B-9397-08002B2CF9AE}" pid="6" name="MSIP_Label_d291ddcc-9a90-46b7-a727-d19b3ec4b730_Method">
    <vt:lpwstr>Privileged</vt:lpwstr>
  </property>
  <property fmtid="{D5CDD505-2E9C-101B-9397-08002B2CF9AE}" pid="7" name="MSIP_Label_d291ddcc-9a90-46b7-a727-d19b3ec4b730_Name">
    <vt:lpwstr>Åpen</vt:lpwstr>
  </property>
  <property fmtid="{D5CDD505-2E9C-101B-9397-08002B2CF9AE}" pid="8" name="MSIP_Label_d291ddcc-9a90-46b7-a727-d19b3ec4b730_SiteId">
    <vt:lpwstr>bdcbe535-f3cf-49f5-8a6a-fb6d98dc7837</vt:lpwstr>
  </property>
  <property fmtid="{D5CDD505-2E9C-101B-9397-08002B2CF9AE}" pid="9" name="MSIP_Label_d291ddcc-9a90-46b7-a727-d19b3ec4b730_ActionId">
    <vt:lpwstr>1136a0b9-cb9a-444f-b8bc-bee1308e4860</vt:lpwstr>
  </property>
  <property fmtid="{D5CDD505-2E9C-101B-9397-08002B2CF9AE}" pid="10" name="MSIP_Label_d291ddcc-9a90-46b7-a727-d19b3ec4b730_ContentBits">
    <vt:lpwstr>0</vt:lpwstr>
  </property>
</Properties>
</file>